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23"/>
    <p:restoredTop sz="94658"/>
  </p:normalViewPr>
  <p:slideViewPr>
    <p:cSldViewPr snapToGrid="0">
      <p:cViewPr varScale="1">
        <p:scale>
          <a:sx n="120" d="100"/>
          <a:sy n="120" d="100"/>
        </p:scale>
        <p:origin x="4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3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F33085-97AD-6E9F-4A9C-81494F0E3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4B8DCA6-B3F3-4985-A093-AA7E2F2D0D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DF59B7-4063-EF1C-DD36-1A6B5D5D0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4AF4-6597-2C42-91B2-1B0BE7CDE65B}" type="datetimeFigureOut">
              <a:rPr lang="es-ES" smtClean="0"/>
              <a:t>13/4/26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42E91E-BA42-9FBC-33A7-BEB4DF676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F6C52D-7FE0-6F97-6CBF-0AF43F408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0425-19B7-0D46-B7D4-46B463A9CB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5646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441FE3-07FE-D2AB-19CA-382771A53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5B6C0A6-501B-2355-0EA4-130479F16F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C2E6977-8EBE-5EEA-3F9F-AA7FB57DC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4AF4-6597-2C42-91B2-1B0BE7CDE65B}" type="datetimeFigureOut">
              <a:rPr lang="es-ES" smtClean="0"/>
              <a:t>13/4/26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1C6142-032A-9CBC-E4F7-18FECB13E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C550EB-EDCF-065C-69E2-69F377BC2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0425-19B7-0D46-B7D4-46B463A9CB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1543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00D3471-AB36-89D6-301C-F09DD6F12E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3DC7ABA-5EA7-ED7E-6861-43FD8BC28E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1DD4B1-E098-09C4-0318-F57238718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4AF4-6597-2C42-91B2-1B0BE7CDE65B}" type="datetimeFigureOut">
              <a:rPr lang="es-ES" smtClean="0"/>
              <a:t>13/4/26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BB4EB6-4E14-303E-B3B2-472254698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E5AE94-F8DF-4DAC-6D06-75B47C337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0425-19B7-0D46-B7D4-46B463A9CB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9023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4568A6-1E4D-2EC3-FEEB-542E3CC6BA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08B1B5F-2AB9-9604-FEF9-17FDD16F88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1EF5BF-CAB6-9BE9-E8DA-9B59176D3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9B76-F3E9-4A46-BB0C-FA4D0F9A5A3A}" type="datetimeFigureOut">
              <a:rPr lang="es-ES" smtClean="0"/>
              <a:t>13/4/26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07BB96-17C1-26E5-8458-E374ACBDB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5735F7-ACBF-CD35-8C5F-D856D2138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3F9D-2379-3342-A30A-6C96B2710F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1952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D907D1-01AD-2B6F-9420-1D33160C6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0DA358-4D7F-CE7D-EAFA-CCD42F54D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26DBFC-C362-961F-5CE8-655668E9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9B76-F3E9-4A46-BB0C-FA4D0F9A5A3A}" type="datetimeFigureOut">
              <a:rPr lang="es-ES" smtClean="0"/>
              <a:t>13/4/26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5F6F98-80DD-8E9B-BDF8-2D9183400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8E08FA-3D9F-D9E8-5655-5F49A290A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3F9D-2379-3342-A30A-6C96B2710F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68642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D820FA-958D-6A3D-18E9-BB615FE32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6AB0EEC-A400-EF99-B968-F0856E8D9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C1506E-E1DB-0F11-5DA8-0A2BC4917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9B76-F3E9-4A46-BB0C-FA4D0F9A5A3A}" type="datetimeFigureOut">
              <a:rPr lang="es-ES" smtClean="0"/>
              <a:t>13/4/26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91B4AE-651C-051E-CABC-68C1094E1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66E85A-7185-0B8D-49C0-A83A3C817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3F9D-2379-3342-A30A-6C96B2710F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02882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64C4CF-A3FC-E845-156C-6F43A5AF9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8A3C010-7346-DF93-8FB3-BF585921E8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A76CE6B-C6DE-9B32-F897-FB212A29C3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ACBEB08-E3F3-C60D-687E-61C2947D2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9B76-F3E9-4A46-BB0C-FA4D0F9A5A3A}" type="datetimeFigureOut">
              <a:rPr lang="es-ES" smtClean="0"/>
              <a:t>13/4/26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33198F1-6A20-8F81-A51E-47EEFC3AA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390F0F6-EC9B-FEDB-1C6E-8250AFCB6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3F9D-2379-3342-A30A-6C96B2710F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06421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BC3886-B4CF-5685-69E7-F43FF7A0F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D1B6DDB-710F-219B-0A1F-5F54D9AA5B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F0D04C5-8420-E855-49CE-C7EA219834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DA22EB3-D39A-6E81-1DC0-785A67AD8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54F0210-5A13-F2FA-F58C-6E2F3D63A1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192C12F-8C21-1656-AA30-CEC7F968E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9B76-F3E9-4A46-BB0C-FA4D0F9A5A3A}" type="datetimeFigureOut">
              <a:rPr lang="es-ES" smtClean="0"/>
              <a:t>13/4/26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7686CB-7C76-282D-1005-F6195224A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31133EB-A928-CD14-5C8F-084EF144F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3F9D-2379-3342-A30A-6C96B2710F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70134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ED0D5D-335F-0904-64AE-CD71CD8BE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9291372-0B18-095D-3E30-0EFFD1DAE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9B76-F3E9-4A46-BB0C-FA4D0F9A5A3A}" type="datetimeFigureOut">
              <a:rPr lang="es-ES" smtClean="0"/>
              <a:t>13/4/26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56EA6C7-9E41-01B9-83A9-5102B338B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878F326-C2C5-01EB-95EB-D42D7E3D5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3F9D-2379-3342-A30A-6C96B2710F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98743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E414322-EC99-909C-F56D-E431F30C6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9B76-F3E9-4A46-BB0C-FA4D0F9A5A3A}" type="datetimeFigureOut">
              <a:rPr lang="es-ES" smtClean="0"/>
              <a:t>13/4/26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06D3336-A0A0-9275-B099-85A9E2C8F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F3C42AB-53B4-77E2-37A3-6F2DFB39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3F9D-2379-3342-A30A-6C96B2710F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4968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6920D2-DC1D-48E6-B432-043BC43DA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BD36D2-BCEA-40AF-19C8-273FADCCE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39FE386-62AD-FCE2-B116-A78C8D8D0F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5B9CD59-4A27-DA35-CE39-CC7A55DC6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9B76-F3E9-4A46-BB0C-FA4D0F9A5A3A}" type="datetimeFigureOut">
              <a:rPr lang="es-ES" smtClean="0"/>
              <a:t>13/4/26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E5D7328-15AB-1978-AAE7-A3BBA5EE9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AA45FE-E335-D26F-83A3-88721BB58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3F9D-2379-3342-A30A-6C96B2710F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4298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C7DB67-9A07-B9B4-F032-073921E27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F9C922-181A-DED4-DA5E-A2BB8597E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52D24C-3573-B6DB-B3F0-ABECA2FCD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4AF4-6597-2C42-91B2-1B0BE7CDE65B}" type="datetimeFigureOut">
              <a:rPr lang="es-ES" smtClean="0"/>
              <a:t>13/4/26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AE524F-F232-273C-0BC0-7B3F73455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A6AFAF-CDEC-0526-4B52-E426EBE77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0425-19B7-0D46-B7D4-46B463A9CB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06808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C822A8-A1B8-ACA5-B834-E58A4F429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199209D-DFCD-D796-59D9-DF29977285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DBBEE33-FAA7-B07F-2071-1BD975F28B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CAE9465-F1EB-193C-2409-90205DD4C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9B76-F3E9-4A46-BB0C-FA4D0F9A5A3A}" type="datetimeFigureOut">
              <a:rPr lang="es-ES" smtClean="0"/>
              <a:t>13/4/26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E4DAD50-45C2-E4CC-631F-45BCD3F4E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1DC56FB-E88E-723D-6D57-5DEE495E7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3F9D-2379-3342-A30A-6C96B2710F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80314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78A956-C768-7F9F-2E66-72FD0740D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2034F92-D6B1-3683-2C60-8B08CF6DCC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A1B307-2BCC-BE8B-7BE7-BB890077F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9B76-F3E9-4A46-BB0C-FA4D0F9A5A3A}" type="datetimeFigureOut">
              <a:rPr lang="es-ES" smtClean="0"/>
              <a:t>13/4/26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90961B-D15F-C411-9EC8-32F3B076C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7B28ED-E102-784D-15FA-7CB14F1C5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3F9D-2379-3342-A30A-6C96B2710F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55481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041502B-8022-29D9-88A4-CEAE034D4F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F540F2A-BD8E-52BB-2348-2B8852F5FC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F6C61A-3601-9825-47BC-A95DC6B57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9B76-F3E9-4A46-BB0C-FA4D0F9A5A3A}" type="datetimeFigureOut">
              <a:rPr lang="es-ES" smtClean="0"/>
              <a:t>13/4/26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1503C1-B721-2C1D-E457-731FFEC40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C0733A-A6C3-2446-7A82-622EC873E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3F9D-2379-3342-A30A-6C96B2710F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0878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CAB437-859D-AB7A-A85F-F03DAFFC0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3EBC48F-3E95-5733-D910-9FE67EA4A6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A4E152-71D9-DACC-9651-8BD3384B5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4AF4-6597-2C42-91B2-1B0BE7CDE65B}" type="datetimeFigureOut">
              <a:rPr lang="es-ES" smtClean="0"/>
              <a:t>13/4/26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DA6137-28A5-E848-E9D2-6CFCAFD4C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16F503-7EEE-B25B-9967-75C575059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0425-19B7-0D46-B7D4-46B463A9CB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2187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2788B4-692A-B325-B8C7-808972194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63930A-E3DC-E5A1-C31C-AFB02FD746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629780E-B263-6888-3832-B373D855CA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E69A81E-368B-08DA-A22F-FA6092387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4AF4-6597-2C42-91B2-1B0BE7CDE65B}" type="datetimeFigureOut">
              <a:rPr lang="es-ES" smtClean="0"/>
              <a:t>13/4/26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9B37169-1151-5781-A6BF-CD338DE9D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291DAD1-C982-6B68-82CF-018890B39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0425-19B7-0D46-B7D4-46B463A9CB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7780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1FD702-2204-CDEB-6208-F09851D62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02D0D3D-0DDF-F236-E1CA-9495D27473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C1E2F07-6B9F-8923-0E3B-900115A24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A202822-FC85-CDA8-DC74-10A86B02AC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A9E6D1B-4A57-9D64-F59E-3D9C66B27F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182AE76-4B37-58F9-4BCC-0B5C4E45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4AF4-6597-2C42-91B2-1B0BE7CDE65B}" type="datetimeFigureOut">
              <a:rPr lang="es-ES" smtClean="0"/>
              <a:t>13/4/26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A898C8C-FD00-C383-551B-04E8E61ED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FF34E41-BA20-F353-5D18-67987BD40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0425-19B7-0D46-B7D4-46B463A9CB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6676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B9A4F8-E40D-5475-78A1-F60D42418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21E32A2-ACDB-02D1-EB1A-2E29A8681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4AF4-6597-2C42-91B2-1B0BE7CDE65B}" type="datetimeFigureOut">
              <a:rPr lang="es-ES" smtClean="0"/>
              <a:t>13/4/26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56B1E73-8726-EE5C-41FD-1B64B0B39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193D141-6B7B-4DA0-35E9-6310E16E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0425-19B7-0D46-B7D4-46B463A9CB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5665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08AA6CB-2708-D219-8EA2-BEF21A59A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4AF4-6597-2C42-91B2-1B0BE7CDE65B}" type="datetimeFigureOut">
              <a:rPr lang="es-ES" smtClean="0"/>
              <a:t>13/4/26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2525F9D-4ACC-8DC5-B359-C3F9FA93F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521E21F-B60E-DC0F-947C-D542C1134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0425-19B7-0D46-B7D4-46B463A9CB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3500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D9025C-5269-1840-E05B-BD213F623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C09828-F779-F7BD-5BE1-482955FE0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836D434-68CE-DCE0-046D-A7D5AA803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9F8A7D6-E642-3AA3-B0B6-3A5EEB8A2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4AF4-6597-2C42-91B2-1B0BE7CDE65B}" type="datetimeFigureOut">
              <a:rPr lang="es-ES" smtClean="0"/>
              <a:t>13/4/26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84DB1FD-BA09-1487-9872-F4E4E88F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5CE705-0F5A-F814-5DF7-E848CC937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0425-19B7-0D46-B7D4-46B463A9CB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9402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9A0303-7F3A-8FC4-D451-ACCE9F78B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7F09F42-9EC0-015C-8D92-6AACD3DEFA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BDEE4DF-B46A-9128-BB9C-277D0DA6A5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C35060D-ABC8-10AB-33C8-29275F5D3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4AF4-6597-2C42-91B2-1B0BE7CDE65B}" type="datetimeFigureOut">
              <a:rPr lang="es-ES" smtClean="0"/>
              <a:t>13/4/26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D8C50F2-0638-8CD0-E464-CE2F9CFBF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23AA6E7-C783-32D4-F352-65CE72F66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0425-19B7-0D46-B7D4-46B463A9CB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1170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5C9D24E3-FE5C-6315-286F-E4B5A59B48D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49821" y="136525"/>
            <a:ext cx="11892357" cy="1398270"/>
          </a:xfrm>
          <a:prstGeom prst="rect">
            <a:avLst/>
          </a:prstGeom>
        </p:spPr>
      </p:pic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1DB0CDF-4186-C326-4724-36B4B1B83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D937DC-530B-355F-0FC0-58A0D899B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E1B769-A29C-A9BC-4E0A-01E2F65914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D24AF4-6597-2C42-91B2-1B0BE7CDE65B}" type="datetimeFigureOut">
              <a:rPr lang="es-ES" smtClean="0"/>
              <a:t>13/4/26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6255C51-CD05-E0CD-32C5-261A143DE2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9B7875-D85F-280C-F96C-02BDC2A1A8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470425-19B7-0D46-B7D4-46B463A9CBB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2913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A85D771-E95C-8C61-C97A-C398B0B48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3DF1828-BDD4-6F72-95BB-0C485FF09B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4C2C17-1D41-1E91-480C-10366E7D15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5F9B76-F3E9-4A46-BB0C-FA4D0F9A5A3A}" type="datetimeFigureOut">
              <a:rPr lang="es-ES" smtClean="0"/>
              <a:t>13/4/26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59CE03-7F0A-12EF-51A3-44538ACFE1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A007E1-6218-F770-E97D-477D1B39A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ED3F9D-2379-3342-A30A-6C96B2710FE8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1EF2DC7B-304D-FD3A-EA12-6FF5FD73E5C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121391" y="96136"/>
            <a:ext cx="9949218" cy="1169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48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52A8A31-E8A0-A16A-22DB-7289D0CBC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74971A3-ACF9-5576-1B41-C47796230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934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D8CDC8F3-D1F2-78A8-DE3B-DC3178FC58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Subtítulo 7">
            <a:extLst>
              <a:ext uri="{FF2B5EF4-FFF2-40B4-BE49-F238E27FC236}">
                <a16:creationId xmlns:a16="http://schemas.microsoft.com/office/drawing/2014/main" id="{4BE4CFA6-8F70-E123-4774-492B8714F8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5675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26CA8B-C448-6B54-E495-13D6F21B4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E60811-938B-52BC-F3D6-958718CC3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8595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C1F27C5ED75643B8CA4D4C752910F3" ma:contentTypeVersion="17" ma:contentTypeDescription="Crear nuevo documento." ma:contentTypeScope="" ma:versionID="c784096fed8ef8e82881218160286fff">
  <xsd:schema xmlns:xsd="http://www.w3.org/2001/XMLSchema" xmlns:xs="http://www.w3.org/2001/XMLSchema" xmlns:p="http://schemas.microsoft.com/office/2006/metadata/properties" xmlns:ns2="a403236f-f772-418e-84f5-41638dde6a19" xmlns:ns3="0c3fdc64-20f4-4d0e-8433-33b2bf723d28" targetNamespace="http://schemas.microsoft.com/office/2006/metadata/properties" ma:root="true" ma:fieldsID="ee30ae46ef8cca939fbf8304d8dc7f5e" ns2:_="" ns3:_="">
    <xsd:import namespace="a403236f-f772-418e-84f5-41638dde6a19"/>
    <xsd:import namespace="0c3fdc64-20f4-4d0e-8433-33b2bf723d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3236f-f772-418e-84f5-41638dde6a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Etiquetas de imagen" ma:readOnly="false" ma:fieldId="{5cf76f15-5ced-4ddc-b409-7134ff3c332f}" ma:taxonomyMulti="true" ma:sspId="38b30975-4c0d-47ad-9c58-5d01867c96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3fdc64-20f4-4d0e-8433-33b2bf723d2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5221e2d-00b9-4620-b907-bd49652d070a}" ma:internalName="TaxCatchAll" ma:showField="CatchAllData" ma:web="0c3fdc64-20f4-4d0e-8433-33b2bf723d2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403236f-f772-418e-84f5-41638dde6a19">
      <Terms xmlns="http://schemas.microsoft.com/office/infopath/2007/PartnerControls"/>
    </lcf76f155ced4ddcb4097134ff3c332f>
    <TaxCatchAll xmlns="0c3fdc64-20f4-4d0e-8433-33b2bf723d28" xsi:nil="true"/>
  </documentManagement>
</p:properties>
</file>

<file path=customXml/itemProps1.xml><?xml version="1.0" encoding="utf-8"?>
<ds:datastoreItem xmlns:ds="http://schemas.openxmlformats.org/officeDocument/2006/customXml" ds:itemID="{68BEFED9-C961-425C-9BAB-8A8F392EA1C3}"/>
</file>

<file path=customXml/itemProps2.xml><?xml version="1.0" encoding="utf-8"?>
<ds:datastoreItem xmlns:ds="http://schemas.openxmlformats.org/officeDocument/2006/customXml" ds:itemID="{D8E7A293-73BD-4E37-A7E4-B598E1F38FCC}"/>
</file>

<file path=customXml/itemProps3.xml><?xml version="1.0" encoding="utf-8"?>
<ds:datastoreItem xmlns:ds="http://schemas.openxmlformats.org/officeDocument/2006/customXml" ds:itemID="{3AEE68A1-928C-4A81-97BF-D51DE7426178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Macintosh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Tema de Office</vt:lpstr>
      <vt:lpstr>Diseño personalizado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Kalabe Adane Bante Zbraabruk</dc:creator>
  <cp:lastModifiedBy>Kalabe Adane Bante Zbraabruk</cp:lastModifiedBy>
  <cp:revision>1</cp:revision>
  <dcterms:created xsi:type="dcterms:W3CDTF">2026-04-13T10:03:16Z</dcterms:created>
  <dcterms:modified xsi:type="dcterms:W3CDTF">2026-04-13T10:07:32Z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0x010100D6C1F27C5ED75643B8CA4D4C752910F3</vt:lpwstr>
  </property>
</Properties>
</file>